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61" r:id="rId4"/>
    <p:sldId id="263" r:id="rId5"/>
    <p:sldId id="260" r:id="rId6"/>
    <p:sldId id="257" r:id="rId7"/>
    <p:sldId id="258" r:id="rId8"/>
    <p:sldId id="259" r:id="rId9"/>
    <p:sldId id="262" r:id="rId10"/>
    <p:sldId id="264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0C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29" autoAdjust="0"/>
    <p:restoredTop sz="94660"/>
  </p:normalViewPr>
  <p:slideViewPr>
    <p:cSldViewPr>
      <p:cViewPr varScale="1">
        <p:scale>
          <a:sx n="103" d="100"/>
          <a:sy n="103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6C6E-EDB4-4CE5-A2B7-EE6E81D49DDC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2622-3D2E-49C6-97A1-92FD4DDA7A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6C6E-EDB4-4CE5-A2B7-EE6E81D49DDC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2622-3D2E-49C6-97A1-92FD4DDA7A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6C6E-EDB4-4CE5-A2B7-EE6E81D49DDC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2622-3D2E-49C6-97A1-92FD4DDA7A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6C6E-EDB4-4CE5-A2B7-EE6E81D49DDC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2622-3D2E-49C6-97A1-92FD4DDA7A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6C6E-EDB4-4CE5-A2B7-EE6E81D49DDC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2622-3D2E-49C6-97A1-92FD4DDA7A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6C6E-EDB4-4CE5-A2B7-EE6E81D49DDC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2622-3D2E-49C6-97A1-92FD4DDA7A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6C6E-EDB4-4CE5-A2B7-EE6E81D49DDC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2622-3D2E-49C6-97A1-92FD4DDA7A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6C6E-EDB4-4CE5-A2B7-EE6E81D49DDC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2622-3D2E-49C6-97A1-92FD4DDA7A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6C6E-EDB4-4CE5-A2B7-EE6E81D49DDC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2622-3D2E-49C6-97A1-92FD4DDA7A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6C6E-EDB4-4CE5-A2B7-EE6E81D49DDC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2622-3D2E-49C6-97A1-92FD4DDA7AF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6C6E-EDB4-4CE5-A2B7-EE6E81D49DDC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2622-3D2E-49C6-97A1-92FD4DDA7AF1}" type="slidenum">
              <a:rPr lang="hr-HR" smtClean="0"/>
              <a:t>‹#›</a:t>
            </a:fld>
            <a:endParaRPr lang="hr-HR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C396C6E-EDB4-4CE5-A2B7-EE6E81D49DDC}" type="datetimeFigureOut">
              <a:rPr lang="hr-HR" smtClean="0"/>
              <a:t>16.3.2016.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0902622-3D2E-49C6-97A1-92FD4DDA7AF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539553" y="1916832"/>
            <a:ext cx="806489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BONTON-PRAVILA PONAŠANJA NA INTERNETU</a:t>
            </a:r>
            <a:endParaRPr lang="hr-HR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4010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003232" cy="3816424"/>
          </a:xfrm>
        </p:spPr>
        <p:txBody>
          <a:bodyPr/>
          <a:lstStyle/>
          <a:p>
            <a:r>
              <a:rPr lang="hr-HR" b="1" dirty="0" smtClean="0"/>
              <a:t>  Izradile:</a:t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  Klara Filić i Gabrijela Jurić 4.c</a:t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  Hvala na pažnji !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74460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971600" y="1772816"/>
            <a:ext cx="6400800" cy="4392488"/>
          </a:xfrm>
        </p:spPr>
        <p:txBody>
          <a:bodyPr>
            <a:normAutofit lnSpcReduction="10000"/>
          </a:bodyPr>
          <a:lstStyle/>
          <a:p>
            <a:endParaRPr lang="hr-HR" dirty="0" smtClean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hr-HR" b="1" dirty="0" smtClean="0"/>
              <a:t>Što </a:t>
            </a:r>
            <a:r>
              <a:rPr lang="hr-HR" b="1" dirty="0"/>
              <a:t>je računalo</a:t>
            </a:r>
            <a:r>
              <a:rPr lang="hr-HR" b="1" dirty="0" smtClean="0"/>
              <a:t>?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hr-HR" b="1" dirty="0"/>
              <a:t>Dijelovi </a:t>
            </a:r>
            <a:r>
              <a:rPr lang="hr-HR" b="1" dirty="0" smtClean="0"/>
              <a:t>računala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hr-HR" b="1" dirty="0"/>
              <a:t>Čemu je </a:t>
            </a:r>
            <a:r>
              <a:rPr lang="hr-HR" b="1" dirty="0" err="1" smtClean="0"/>
              <a:t>internet</a:t>
            </a:r>
            <a:r>
              <a:rPr lang="hr-HR" b="1" dirty="0" smtClean="0"/>
              <a:t> </a:t>
            </a:r>
            <a:r>
              <a:rPr lang="hr-HR" b="1" dirty="0"/>
              <a:t>koristan?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hr-HR" b="1" dirty="0"/>
              <a:t> </a:t>
            </a:r>
            <a:r>
              <a:rPr lang="hr-HR" b="1" dirty="0" smtClean="0"/>
              <a:t>Što smijemo na </a:t>
            </a:r>
            <a:r>
              <a:rPr lang="hr-HR" b="1" dirty="0" err="1" smtClean="0"/>
              <a:t>internetu</a:t>
            </a:r>
            <a:r>
              <a:rPr lang="hr-HR" b="1" dirty="0" smtClean="0"/>
              <a:t>?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hr-HR" b="1" dirty="0" smtClean="0"/>
              <a:t>Što ne smijemo </a:t>
            </a:r>
            <a:r>
              <a:rPr lang="hr-HR" b="1" dirty="0" err="1"/>
              <a:t>i</a:t>
            </a:r>
            <a:r>
              <a:rPr lang="hr-HR" b="1" dirty="0" err="1" smtClean="0"/>
              <a:t>nternetu</a:t>
            </a:r>
            <a:r>
              <a:rPr lang="hr-HR" b="1" dirty="0" smtClean="0"/>
              <a:t>?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hr-HR" b="1" dirty="0" smtClean="0"/>
              <a:t>Pravila korištenja </a:t>
            </a:r>
            <a:r>
              <a:rPr lang="hr-HR" b="1" dirty="0" err="1" smtClean="0"/>
              <a:t>interneta</a:t>
            </a:r>
            <a:r>
              <a:rPr lang="hr-HR" b="1" dirty="0" smtClean="0"/>
              <a:t>!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hr-HR" b="1" dirty="0" smtClean="0"/>
              <a:t>Kako se ponašati na </a:t>
            </a:r>
            <a:r>
              <a:rPr lang="hr-HR" b="1" dirty="0" err="1" smtClean="0"/>
              <a:t>internetu</a:t>
            </a:r>
            <a:r>
              <a:rPr lang="hr-HR" b="1" dirty="0" smtClean="0"/>
              <a:t>?</a:t>
            </a:r>
          </a:p>
        </p:txBody>
      </p:sp>
      <p:sp>
        <p:nvSpPr>
          <p:cNvPr id="4" name="Pravokutnik 3"/>
          <p:cNvSpPr/>
          <p:nvPr/>
        </p:nvSpPr>
        <p:spPr>
          <a:xfrm>
            <a:off x="611560" y="522838"/>
            <a:ext cx="744371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Bonton-ponašanje na </a:t>
            </a:r>
            <a:r>
              <a:rPr lang="hr-HR" sz="36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hr-HR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nternetu</a:t>
            </a:r>
            <a:endParaRPr lang="hr-HR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04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9593" y="675724"/>
            <a:ext cx="4320480" cy="1313116"/>
          </a:xfrm>
        </p:spPr>
        <p:txBody>
          <a:bodyPr/>
          <a:lstStyle/>
          <a:p>
            <a:r>
              <a:rPr lang="hr-HR" b="1" dirty="0" smtClean="0"/>
              <a:t>Što je računalo?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569" y="2276872"/>
            <a:ext cx="7272808" cy="3581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800" dirty="0" smtClean="0"/>
              <a:t>Računalo (još i kompjutor, kompjuter, obradnik, rednik, komputator) je složen uređaj koji služi za izvršavanje matematičkih operacija ili kontrolnih operacija koje se mogu izraziti u numeričkom ili logičkom obliku.</a:t>
            </a:r>
            <a:endParaRPr lang="hr-HR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32656"/>
            <a:ext cx="2466975" cy="18478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77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Dijelovi računala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09443" y="1484785"/>
            <a:ext cx="7125112" cy="4374014"/>
          </a:xfrm>
        </p:spPr>
        <p:txBody>
          <a:bodyPr/>
          <a:lstStyle/>
          <a:p>
            <a:r>
              <a:rPr lang="hr-HR" sz="2800" dirty="0" smtClean="0"/>
              <a:t>Zaslon(monitor)</a:t>
            </a:r>
          </a:p>
          <a:p>
            <a:r>
              <a:rPr lang="hr-HR" sz="2800" dirty="0" smtClean="0"/>
              <a:t>Kućište</a:t>
            </a:r>
          </a:p>
          <a:p>
            <a:r>
              <a:rPr lang="hr-HR" sz="2800" dirty="0" smtClean="0"/>
              <a:t>Miš</a:t>
            </a:r>
          </a:p>
          <a:p>
            <a:r>
              <a:rPr lang="hr-HR" sz="2800" dirty="0" smtClean="0"/>
              <a:t>Tipkovnica</a:t>
            </a:r>
          </a:p>
          <a:p>
            <a:r>
              <a:rPr lang="hr-HR" sz="2800" dirty="0" smtClean="0"/>
              <a:t>Zvučnici</a:t>
            </a:r>
          </a:p>
          <a:p>
            <a:r>
              <a:rPr lang="hr-HR" sz="2800" dirty="0" smtClean="0"/>
              <a:t>Kamera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556792"/>
            <a:ext cx="2736304" cy="16501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077072"/>
            <a:ext cx="3525689" cy="151915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32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Čemu je </a:t>
            </a:r>
            <a:r>
              <a:rPr lang="hr-HR" b="1" dirty="0" err="1" smtClean="0"/>
              <a:t>internet</a:t>
            </a:r>
            <a:r>
              <a:rPr lang="hr-HR" b="1" dirty="0" smtClean="0"/>
              <a:t> </a:t>
            </a:r>
            <a:r>
              <a:rPr lang="hr-HR" b="1" dirty="0" smtClean="0"/>
              <a:t>koristan?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2800" dirty="0" smtClean="0"/>
              <a:t>Korisnici na </a:t>
            </a:r>
            <a:r>
              <a:rPr lang="hr-HR" sz="2800" dirty="0" err="1" smtClean="0"/>
              <a:t>internetu</a:t>
            </a:r>
            <a:r>
              <a:rPr lang="hr-HR" sz="2800" dirty="0" smtClean="0"/>
              <a:t> </a:t>
            </a:r>
            <a:r>
              <a:rPr lang="hr-HR" sz="2800" dirty="0" smtClean="0"/>
              <a:t>mogu pristupati različitim informacijama, razgovarati s drugim ljudima, koristiti elektroničku poštu ili pristupati forumima, kupovati na </a:t>
            </a:r>
            <a:r>
              <a:rPr lang="hr-HR" sz="2800" dirty="0" err="1"/>
              <a:t>i</a:t>
            </a:r>
            <a:r>
              <a:rPr lang="hr-HR" sz="2800" dirty="0" err="1" smtClean="0"/>
              <a:t>nternetu</a:t>
            </a:r>
            <a:r>
              <a:rPr lang="hr-HR" sz="2800" dirty="0" smtClean="0"/>
              <a:t>, igrati On </a:t>
            </a:r>
            <a:r>
              <a:rPr lang="hr-HR" sz="2800" dirty="0" err="1" smtClean="0"/>
              <a:t>line</a:t>
            </a:r>
            <a:r>
              <a:rPr lang="hr-HR" sz="2800" dirty="0" smtClean="0"/>
              <a:t> igre, koristiti stranice za internetsko bankarstvo, učiti i sl.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6154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dirty="0" smtClean="0"/>
              <a:t>Što smijemo?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30878" y="2132856"/>
            <a:ext cx="6965458" cy="38354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smtClean="0"/>
              <a:t>Na </a:t>
            </a:r>
            <a:r>
              <a:rPr lang="hr-HR" sz="2800" dirty="0" err="1" smtClean="0"/>
              <a:t>internetu</a:t>
            </a:r>
            <a:r>
              <a:rPr lang="hr-HR" sz="2800" dirty="0" smtClean="0"/>
              <a:t> </a:t>
            </a:r>
            <a:r>
              <a:rPr lang="hr-HR" sz="2800" dirty="0" smtClean="0"/>
              <a:t>smijemo:</a:t>
            </a:r>
          </a:p>
          <a:p>
            <a:pPr>
              <a:buFont typeface="Wingdings" pitchFamily="2" charset="2"/>
              <a:buChar char="Ø"/>
            </a:pPr>
            <a:r>
              <a:rPr lang="hr-HR" sz="2800" dirty="0" smtClean="0"/>
              <a:t> dopisivati se s poznatim osobama </a:t>
            </a:r>
            <a:r>
              <a:rPr lang="hr-HR" sz="2800" dirty="0"/>
              <a:t> </a:t>
            </a:r>
            <a:r>
              <a:rPr lang="hr-HR" sz="2800" dirty="0" smtClean="0"/>
              <a:t>uz dopuštenje roditelja </a:t>
            </a:r>
          </a:p>
          <a:p>
            <a:pPr>
              <a:buFont typeface="Wingdings" pitchFamily="2" charset="2"/>
              <a:buChar char="Ø"/>
            </a:pPr>
            <a:r>
              <a:rPr lang="hr-HR" sz="2800" dirty="0"/>
              <a:t>s</a:t>
            </a:r>
            <a:r>
              <a:rPr lang="hr-HR" sz="2800" dirty="0" smtClean="0"/>
              <a:t>mijemo igrati igrice u određenom vremenu</a:t>
            </a:r>
          </a:p>
          <a:p>
            <a:pPr>
              <a:buFont typeface="Wingdings" pitchFamily="2" charset="2"/>
              <a:buChar char="Ø"/>
            </a:pPr>
            <a:r>
              <a:rPr lang="hr-HR" sz="2800" dirty="0" smtClean="0"/>
              <a:t>smijemo prikupljati pametne informacije i čitati E-udžbenike</a:t>
            </a:r>
            <a:endParaRPr lang="hr-HR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460" y="5157192"/>
            <a:ext cx="2186540" cy="14550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185" y="404664"/>
            <a:ext cx="2876550" cy="15906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67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1" y="692696"/>
            <a:ext cx="4032448" cy="924475"/>
          </a:xfrm>
        </p:spPr>
        <p:txBody>
          <a:bodyPr/>
          <a:lstStyle/>
          <a:p>
            <a:r>
              <a:rPr lang="hr-HR" b="1" dirty="0" smtClean="0"/>
              <a:t>Što ne smijemo?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09443" y="2204864"/>
            <a:ext cx="6370869" cy="34563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sz="2800" dirty="0" smtClean="0"/>
              <a:t>Ne smijemo biti na društvenim mrežama bez dopuštenja roditelja,</a:t>
            </a:r>
          </a:p>
          <a:p>
            <a:pPr>
              <a:buFont typeface="Wingdings" pitchFamily="2" charset="2"/>
              <a:buChar char="Ø"/>
            </a:pPr>
            <a:r>
              <a:rPr lang="hr-HR" sz="2800" dirty="0" smtClean="0"/>
              <a:t>Ne smijemo skidati ružne slike i objavljivati ih jer to nije pristojno</a:t>
            </a:r>
            <a:endParaRPr lang="hr-HR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76394"/>
            <a:ext cx="2178943" cy="16321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622" y="5085184"/>
            <a:ext cx="2380481" cy="128359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68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560840" cy="924475"/>
          </a:xfrm>
        </p:spPr>
        <p:txBody>
          <a:bodyPr/>
          <a:lstStyle/>
          <a:p>
            <a:r>
              <a:rPr lang="hr-HR" b="1" i="1" u="sng" dirty="0" smtClean="0"/>
              <a:t>Pravila korištenja </a:t>
            </a:r>
            <a:r>
              <a:rPr lang="hr-HR" b="1" i="1" u="sng" dirty="0" err="1" smtClean="0"/>
              <a:t>interneta</a:t>
            </a:r>
            <a:endParaRPr lang="hr-HR" b="1" i="1" u="sng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6916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Nemoj davati svoje podatke nepoznatim osobama</a:t>
            </a:r>
          </a:p>
          <a:p>
            <a:r>
              <a:rPr lang="hr-HR" sz="2800" dirty="0" smtClean="0"/>
              <a:t> Ne prihvaćaj zahtjeve za prijateljstvo od nepoznatih osoba</a:t>
            </a:r>
          </a:p>
          <a:p>
            <a:r>
              <a:rPr lang="hr-HR" sz="2800" dirty="0" smtClean="0"/>
              <a:t> Ne pozivaj nepoznate osobe putem </a:t>
            </a:r>
            <a:r>
              <a:rPr lang="hr-HR" sz="2800" dirty="0" err="1" smtClean="0"/>
              <a:t>interneta</a:t>
            </a:r>
            <a:endParaRPr lang="hr-HR" sz="2800" dirty="0" smtClean="0"/>
          </a:p>
          <a:p>
            <a:r>
              <a:rPr lang="hr-HR" sz="2800" dirty="0" smtClean="0"/>
              <a:t> </a:t>
            </a:r>
            <a:r>
              <a:rPr lang="hr-HR" sz="2800" dirty="0"/>
              <a:t>N</a:t>
            </a:r>
            <a:r>
              <a:rPr lang="hr-HR" sz="2800" dirty="0" smtClean="0"/>
              <a:t>e širi ružne slike i videa društvenim mrežama  </a:t>
            </a:r>
          </a:p>
          <a:p>
            <a:r>
              <a:rPr lang="hr-HR" sz="2800" dirty="0" smtClean="0"/>
              <a:t>Ne piši velikim slovima   </a:t>
            </a:r>
          </a:p>
        </p:txBody>
      </p:sp>
    </p:spTree>
    <p:extLst>
      <p:ext uri="{BB962C8B-B14F-4D97-AF65-F5344CB8AC3E}">
        <p14:creationId xmlns:p14="http://schemas.microsoft.com/office/powerpoint/2010/main" val="281161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869160"/>
            <a:ext cx="3011611" cy="159045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740C65"/>
                </a:solidFill>
              </a:rPr>
              <a:t>Kako se ponašati!</a:t>
            </a:r>
            <a:endParaRPr lang="hr-HR" b="1" dirty="0">
              <a:solidFill>
                <a:srgbClr val="740C65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1785752"/>
            <a:ext cx="7125112" cy="301454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hr-HR" sz="3000" dirty="0" smtClean="0">
                <a:solidFill>
                  <a:srgbClr val="740C65"/>
                </a:solidFill>
              </a:rPr>
              <a:t>Internet je vrlo opasan, ali može biti koristan.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hr-HR" sz="3000" dirty="0" smtClean="0">
                <a:solidFill>
                  <a:srgbClr val="740C65"/>
                </a:solidFill>
              </a:rPr>
              <a:t>Na </a:t>
            </a:r>
            <a:r>
              <a:rPr lang="hr-HR" sz="3000" dirty="0" err="1" smtClean="0">
                <a:solidFill>
                  <a:srgbClr val="740C65"/>
                </a:solidFill>
              </a:rPr>
              <a:t>internetu</a:t>
            </a:r>
            <a:r>
              <a:rPr lang="hr-HR" sz="3000" dirty="0" smtClean="0">
                <a:solidFill>
                  <a:srgbClr val="740C65"/>
                </a:solidFill>
              </a:rPr>
              <a:t> </a:t>
            </a:r>
            <a:r>
              <a:rPr lang="hr-HR" sz="3000" dirty="0" smtClean="0">
                <a:solidFill>
                  <a:srgbClr val="740C65"/>
                </a:solidFill>
              </a:rPr>
              <a:t>moramo biti oprezni. Kada koristimo </a:t>
            </a:r>
            <a:r>
              <a:rPr lang="hr-HR" sz="3000" dirty="0" err="1" smtClean="0">
                <a:solidFill>
                  <a:srgbClr val="740C65"/>
                </a:solidFill>
              </a:rPr>
              <a:t>internet</a:t>
            </a:r>
            <a:r>
              <a:rPr lang="hr-HR" sz="3000" dirty="0" smtClean="0">
                <a:solidFill>
                  <a:srgbClr val="740C65"/>
                </a:solidFill>
              </a:rPr>
              <a:t> </a:t>
            </a:r>
            <a:r>
              <a:rPr lang="hr-HR" sz="3000" dirty="0" smtClean="0">
                <a:solidFill>
                  <a:srgbClr val="740C65"/>
                </a:solidFill>
              </a:rPr>
              <a:t>moramo imati dopuštenje roditelja i njihov nadzor</a:t>
            </a:r>
            <a:r>
              <a:rPr lang="hr-HR" sz="3000" dirty="0" smtClean="0"/>
              <a:t>.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88640"/>
            <a:ext cx="2736304" cy="12370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09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TC102455596[[fn=Proljeće]]</Template>
  <TotalTime>109</TotalTime>
  <Words>259</Words>
  <Application>Microsoft Office PowerPoint</Application>
  <PresentationFormat>Prikaz na zaslonu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Spring</vt:lpstr>
      <vt:lpstr>PowerPointova prezentacija</vt:lpstr>
      <vt:lpstr>PowerPointova prezentacija</vt:lpstr>
      <vt:lpstr>Što je računalo?</vt:lpstr>
      <vt:lpstr>Dijelovi računala</vt:lpstr>
      <vt:lpstr>Čemu je internet koristan?</vt:lpstr>
      <vt:lpstr>Što smijemo?</vt:lpstr>
      <vt:lpstr>Što ne smijemo?</vt:lpstr>
      <vt:lpstr>Pravila korištenja interneta</vt:lpstr>
      <vt:lpstr>Kako se ponašati!</vt:lpstr>
      <vt:lpstr>  Izradile:    Klara Filić i Gabrijela Jurić 4.c    Hvala na pažnji !</vt:lpstr>
    </vt:vector>
  </TitlesOfParts>
  <Company>MZOS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Bonton-ponašanje na Internetu</dc:title>
  <dc:creator>OŠ Antuna Kanižlića Požega</dc:creator>
  <cp:lastModifiedBy>Korisnik</cp:lastModifiedBy>
  <cp:revision>16</cp:revision>
  <dcterms:created xsi:type="dcterms:W3CDTF">2002-01-01T00:02:30Z</dcterms:created>
  <dcterms:modified xsi:type="dcterms:W3CDTF">2016-03-16T13:34:18Z</dcterms:modified>
</cp:coreProperties>
</file>